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3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CBT 625/2X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Teleskopický odsavač par šíře 60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Odtah i recirkulace, mechanický tlačítkový ovladač, LED osvětlení, hliníkový filtr, uhlíkový filtr součástí balení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052736"/>
            <a:ext cx="3888432" cy="540060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</a:t>
            </a:r>
            <a:r>
              <a:rPr lang="cs-CZ" altLang="cs-CZ" sz="800" b="1" dirty="0" smtClean="0">
                <a:latin typeface="Arial" charset="0"/>
              </a:rPr>
              <a:t>vlastnosti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Roční spotřeba energie (kW/rok)	27,5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Energetická třída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Třída účinnosti proudění tekutin	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Třída účinnosti osvětlení	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Třída účinnosti tukové filtrace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Průtok vzduchu min/max (m3/hod)	209,2/ 332,1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Hlučnost min/max (dB(A))	56/62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Verze pro odtah i recirkulaci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Ovládání mechanickým tlačítkovým ovladačem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2 rychlosti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Motor </a:t>
            </a:r>
            <a:r>
              <a:rPr lang="cs-CZ" altLang="cs-CZ" sz="800" dirty="0" smtClean="0">
                <a:latin typeface="Arial" charset="0"/>
              </a:rPr>
              <a:t>1 x 65 W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Osvětlení 1 x 2,5 W LED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Tukový hliníkový filtr </a:t>
            </a:r>
            <a:r>
              <a:rPr lang="cs-CZ" altLang="cs-CZ" sz="800" dirty="0" smtClean="0">
                <a:latin typeface="Arial" charset="0"/>
              </a:rPr>
              <a:t>(2x</a:t>
            </a:r>
            <a:r>
              <a:rPr lang="cs-CZ" altLang="cs-CZ" sz="800" dirty="0">
                <a:latin typeface="Arial" charset="0"/>
              </a:rPr>
              <a:t>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</a:t>
            </a:r>
            <a:r>
              <a:rPr lang="cs-CZ" altLang="cs-CZ" sz="800" dirty="0" smtClean="0">
                <a:latin typeface="Arial" charset="0"/>
              </a:rPr>
              <a:t>achový uhlíkový filtr je součástí balení (2ks</a:t>
            </a:r>
            <a:r>
              <a:rPr lang="cs-CZ" altLang="cs-CZ" sz="800" dirty="0">
                <a:latin typeface="Arial" charset="0"/>
              </a:rPr>
              <a:t>) </a:t>
            </a:r>
            <a:r>
              <a:rPr lang="cs-CZ" altLang="cs-CZ" sz="800" dirty="0" smtClean="0">
                <a:latin typeface="Arial" charset="0"/>
              </a:rPr>
              <a:t>–lze objednat pouze přes autorizovaný servis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Sací </a:t>
            </a:r>
            <a:r>
              <a:rPr lang="cs-CZ" altLang="cs-CZ" sz="800" dirty="0">
                <a:latin typeface="Arial" charset="0"/>
              </a:rPr>
              <a:t>potrubí Ø </a:t>
            </a:r>
            <a:r>
              <a:rPr lang="cs-CZ" altLang="cs-CZ" sz="800" dirty="0" smtClean="0">
                <a:latin typeface="Arial" charset="0"/>
              </a:rPr>
              <a:t>150 mm, redukce 120 mm není součástí výrobku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98884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 LED 1 x 2,5 W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188041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použití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285293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KS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788024" y="438659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Trysky na PB součástí balení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36900945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8016361970939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Provedení 		Nerez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176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600 x 430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7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latin typeface="Arial" panose="020B0604020202020204" pitchFamily="34" charset="0"/>
              </a:rPr>
              <a:t>225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x 665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335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6012160" y="1772816"/>
            <a:ext cx="25922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842604" y="141277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60 cm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Vývojový diagram: spojnice 40"/>
          <p:cNvSpPr/>
          <p:nvPr/>
        </p:nvSpPr>
        <p:spPr>
          <a:xfrm>
            <a:off x="4067944" y="2636912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4067944" y="2777153"/>
            <a:ext cx="720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TUKOVÝ HLINÍKOVÝ FILTR</a:t>
            </a:r>
            <a:endParaRPr lang="cs-CZ" sz="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Vývojový diagram: spojnice 61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3995936" y="1196752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ODTAH </a:t>
            </a:r>
          </a:p>
          <a:p>
            <a:pPr algn="ctr"/>
            <a:r>
              <a:rPr lang="cs-CZ" sz="7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cs-CZ" sz="7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RECIRKULACE</a:t>
            </a:r>
            <a:endParaRPr lang="cs-CZ" sz="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0" t="400" r="-1599"/>
          <a:stretch/>
        </p:blipFill>
        <p:spPr>
          <a:xfrm>
            <a:off x="4067944" y="184482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4211960" y="1988840"/>
            <a:ext cx="3626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endParaRPr lang="cs-CZ" sz="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t="14767" r="5442" b="18669"/>
          <a:stretch/>
        </p:blipFill>
        <p:spPr>
          <a:xfrm>
            <a:off x="5796136" y="2492896"/>
            <a:ext cx="3098325" cy="114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63</Words>
  <Application>Microsoft Office PowerPoint</Application>
  <PresentationFormat>Předvádění na obrazovce (4:3)</PresentationFormat>
  <Paragraphs>45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139</cp:revision>
  <cp:lastPrinted>2016-05-05T10:40:20Z</cp:lastPrinted>
  <dcterms:created xsi:type="dcterms:W3CDTF">2015-07-16T11:02:07Z</dcterms:created>
  <dcterms:modified xsi:type="dcterms:W3CDTF">2019-12-02T09:23:16Z</dcterms:modified>
</cp:coreProperties>
</file>